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1"/>
  </p:notesMasterIdLst>
  <p:sldIdLst>
    <p:sldId id="277" r:id="rId2"/>
    <p:sldId id="288" r:id="rId3"/>
    <p:sldId id="289" r:id="rId4"/>
    <p:sldId id="291" r:id="rId5"/>
    <p:sldId id="292" r:id="rId6"/>
    <p:sldId id="294" r:id="rId7"/>
    <p:sldId id="295" r:id="rId8"/>
    <p:sldId id="296" r:id="rId9"/>
    <p:sldId id="29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7509"/>
    <a:srgbClr val="D5C33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475" autoAdjust="0"/>
  </p:normalViewPr>
  <p:slideViewPr>
    <p:cSldViewPr>
      <p:cViewPr>
        <p:scale>
          <a:sx n="75" d="100"/>
          <a:sy n="75" d="100"/>
        </p:scale>
        <p:origin x="-732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41681-54CF-4EEC-8F45-8EE9D03C119F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FF181A-E427-4A54-9B91-FB796DE915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9476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Декларация</a:t>
            </a:r>
          </a:p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целей и задач на 2019г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5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20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effectLst/>
                <a:latin typeface="Times New Roman" pitchFamily="18" charset="0"/>
                <a:cs typeface="Times New Roman" pitchFamily="18" charset="0"/>
              </a:rPr>
              <a:t>Государственное казённое  учреждение здравоохранения </a:t>
            </a:r>
            <a:r>
              <a:rPr lang="ru-RU" sz="220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effectLst/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20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effectLst/>
                <a:latin typeface="Times New Roman" pitchFamily="18" charset="0"/>
                <a:cs typeface="Times New Roman" pitchFamily="18" charset="0"/>
              </a:rPr>
              <a:t>Областной специализированный дом ребёнка для детей с органическим поражением центральной нервной системы с нарушением психики</a:t>
            </a:r>
            <a:r>
              <a:rPr lang="ru-RU" sz="220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effectLst/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 descr="D:\DCIM\101MSDCF\DSC076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3357562"/>
            <a:ext cx="4286247" cy="32146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загружено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785794"/>
            <a:ext cx="3327713" cy="5000660"/>
          </a:xfrm>
        </p:spPr>
      </p:pic>
      <p:sp>
        <p:nvSpPr>
          <p:cNvPr id="11" name="TextBox 10"/>
          <p:cNvSpPr txBox="1"/>
          <p:nvPr/>
        </p:nvSpPr>
        <p:spPr>
          <a:xfrm>
            <a:off x="1000100" y="285728"/>
            <a:ext cx="7358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СБЕРЕЖЕНИЕ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НАЦИИ: ЗДРАВООХРАНЕНИЕ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86150" y="3286124"/>
            <a:ext cx="535785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«От сохранения здоровья детей зависит будущее нации нашего государства»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«Мы должны сделать всё, чтобы дети-сироты обрели семью на родине»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pPr algn="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Президент Российской Федерации В.В. Путин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Основные цели учреждения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0034" y="1357298"/>
            <a:ext cx="8358246" cy="85725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Профилактика социального сиротства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0034" y="2714620"/>
            <a:ext cx="8358246" cy="85725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Концепции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развития ранней помощи в Российской Федерации на период до 2020 года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00034" y="4214818"/>
            <a:ext cx="8358246" cy="121444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Оказание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медико-психолого-педагогической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реабилитационной помощи детям с ограниченными возможностями здоровья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Профилактика сиротства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596" y="1000108"/>
            <a:ext cx="8358246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Приобретение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ребёнком, оставшимся без попечения родителей семьи, обеспечение доли  детей, передаваемых в семьи не ниже 70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8596" y="2357430"/>
            <a:ext cx="835824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защиты прав и соблюдение законных интересов каждого ребенка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28596" y="3357562"/>
            <a:ext cx="8358246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учреждении здравоохранения образовательной деятельности детей раннего и младшего дошкольного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возраста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с образовательной программой дошкольного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28596" y="5143512"/>
            <a:ext cx="835824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Охват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воспитанников комплексной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медико-психолого-педагогической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реабилитацией до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95%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Реализация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Концепции развития ранней помощи в Российской Федерации на период до 2020 года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1285860"/>
            <a:ext cx="8358246" cy="221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проекта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«Наши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дети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вошедшего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долгосрочную программу «Десятилетие детства» - оказание эффективной ранней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медико-психолого-педагогической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помощи нуждающимся детям, воспитывающимся в семье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(отделение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ранней помощи –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ОРП (охват – 50 детей)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Содержимое 5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644683">
            <a:off x="4931981" y="3736630"/>
            <a:ext cx="3550584" cy="266293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" name="Picture 2" descr="C:\Documents and Settings\Admin\Рабочий стол\информация по запросу\фото ОРП\DSC0819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714752"/>
            <a:ext cx="3571900" cy="27652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Оказание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медицинской реабилитационной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помощи детям с ограниченными возможностями здоровья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1214422"/>
            <a:ext cx="8358246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допускать смертности детей от управляемых причин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596" y="1928802"/>
            <a:ext cx="835824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Диспансеризация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воспитанников в соответствии с нормативными документами  МЗ и СР РФ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(план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- 20 воспитанников)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8596" y="2857496"/>
            <a:ext cx="8358246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оздоровительных мероприятий, направленных на профилактику острых заболеваний у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детей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(снижение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заболеваемости на 10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%)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596" y="4071942"/>
            <a:ext cx="8358246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Вакцинация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детей от управляемых инфекций в рамках Национального календаря профилактических прививок, охват не менее 95%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596" y="5214950"/>
            <a:ext cx="8358246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Реабилитация детей-инвалидов (10 человек)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14546" y="357166"/>
            <a:ext cx="492920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Развитие кадрового потенциала</a:t>
            </a:r>
            <a:endPara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58" y="1071546"/>
            <a:ext cx="8358246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Повышение квалификации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специалистов с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высшим и средним медицинским и педагогическим образованием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(10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медицинских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сестёр 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воспитателей)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7158" y="2786058"/>
            <a:ext cx="8358246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Привлечение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кадров для работы в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учреждении (логопед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педагог- психолог, 2 воспитателя, врач – невролог, медицинская сестра по массажу, медицинская сестра по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физиотерапии)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7158" y="4857760"/>
            <a:ext cx="8358246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работы  в образовательных учреждениях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г. Ульяновска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14546" y="357166"/>
            <a:ext cx="492920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Внедрение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технологий цифрового здравоохранения</a:t>
            </a:r>
            <a:endPara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0034" y="1714488"/>
            <a:ext cx="8358246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Переоснащение 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учреждения новым  компьютерным оборудованием в соответствии с дорожной картой МЗУО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034" y="3357562"/>
            <a:ext cx="8358246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Внедрение системы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«Маркировка» лекарственных препаратов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14546" y="357166"/>
            <a:ext cx="492920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Эффективное использование бюджетных средств</a:t>
            </a:r>
            <a:endPara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596" y="1857364"/>
            <a:ext cx="8358246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Выполнение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Майских Указов президента В.В.Путина по уровню заработных плат сотрудников( медицинский и педагогический персонал)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596" y="3429000"/>
            <a:ext cx="8358246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Недопущение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формирования кредиторской задолженности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1">
      <a:dk1>
        <a:srgbClr val="000000"/>
      </a:dk1>
      <a:lt1>
        <a:sysClr val="window" lastClr="FFFFFF"/>
      </a:lt1>
      <a:dk2>
        <a:srgbClr val="000000"/>
      </a:dk2>
      <a:lt2>
        <a:srgbClr val="EEECE1"/>
      </a:lt2>
      <a:accent1>
        <a:srgbClr val="FFC000"/>
      </a:accent1>
      <a:accent2>
        <a:srgbClr val="C0504D"/>
      </a:accent2>
      <a:accent3>
        <a:srgbClr val="FFC00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891</TotalTime>
  <Words>361</Words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Государственное казённое  учреждение здравоохранения  «Областной специализированный дом ребёнка для детей с органическим поражением центральной нервной системы с нарушением психики»</vt:lpstr>
      <vt:lpstr>Слайд 2</vt:lpstr>
      <vt:lpstr>Основные цели учреждения</vt:lpstr>
      <vt:lpstr>Профилактика сиротства</vt:lpstr>
      <vt:lpstr>Реализация Концепции развития ранней помощи в Российской Федерации на период до 2020 года</vt:lpstr>
      <vt:lpstr>Оказание медицинской реабилитационной помощи детям с ограниченными возможностями здоровья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Смоленская Ирина Михайловна</cp:lastModifiedBy>
  <cp:revision>104</cp:revision>
  <dcterms:modified xsi:type="dcterms:W3CDTF">2019-02-12T08:05:50Z</dcterms:modified>
</cp:coreProperties>
</file>